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A5A"/>
    <a:srgbClr val="EC6568"/>
    <a:srgbClr val="F59D12"/>
    <a:srgbClr val="376AB1"/>
    <a:srgbClr val="FFFFFF"/>
    <a:srgbClr val="05334C"/>
    <a:srgbClr val="226977"/>
    <a:srgbClr val="B8B57E"/>
    <a:srgbClr val="8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8146" y="1413207"/>
            <a:ext cx="5692634" cy="1722337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2036" y="5066103"/>
            <a:ext cx="5692634" cy="912510"/>
          </a:xfrm>
        </p:spPr>
        <p:txBody>
          <a:bodyPr>
            <a:normAutofit/>
          </a:bodyPr>
          <a:lstStyle/>
          <a:p>
            <a:r>
              <a:rPr lang="pt-BR" sz="4000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Palestrante</a:t>
            </a:r>
            <a:r>
              <a:rPr lang="pt-BR" sz="3200" i="1" dirty="0">
                <a:solidFill>
                  <a:srgbClr val="252A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526" y="365125"/>
            <a:ext cx="7816273" cy="1325563"/>
          </a:xfrm>
        </p:spPr>
        <p:txBody>
          <a:bodyPr/>
          <a:lstStyle/>
          <a:p>
            <a:endParaRPr lang="pt-BR" dirty="0">
              <a:solidFill>
                <a:srgbClr val="376AB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327" y="4539854"/>
            <a:ext cx="4417109" cy="1265201"/>
          </a:xfrm>
        </p:spPr>
        <p:txBody>
          <a:bodyPr>
            <a:normAutofit/>
          </a:bodyPr>
          <a:lstStyle/>
          <a:p>
            <a:r>
              <a:rPr lang="pt-BR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adriana zavadniak</cp:lastModifiedBy>
  <cp:revision>33</cp:revision>
  <dcterms:created xsi:type="dcterms:W3CDTF">2024-02-20T20:26:38Z</dcterms:created>
  <dcterms:modified xsi:type="dcterms:W3CDTF">2026-07-14T13:21:44Z</dcterms:modified>
</cp:coreProperties>
</file>